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1" r:id="rId4"/>
  </p:sldMasterIdLst>
  <p:notesMasterIdLst>
    <p:notesMasterId r:id="rId7"/>
  </p:notesMasterIdLst>
  <p:sldIdLst>
    <p:sldId id="386" r:id="rId5"/>
    <p:sldId id="259" r:id="rId6"/>
  </p:sldIdLst>
  <p:sldSz cx="12192000" cy="6858000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éter Tóth" initials="PT" lastIdx="3" clrIdx="0"/>
  <p:cmAuthor id="2" name="Nobilis Benedek" initials="NB" lastIdx="0" clrIdx="1"/>
  <p:cmAuthor id="4" name="Horváth Katalin" initials="HK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0000"/>
    <a:srgbClr val="FFD9D9"/>
    <a:srgbClr val="F00000"/>
    <a:srgbClr val="EEFCFC"/>
    <a:srgbClr val="7A8EC0"/>
    <a:srgbClr val="BBC6DF"/>
    <a:srgbClr val="DAE0EE"/>
    <a:srgbClr val="E0E5F0"/>
    <a:srgbClr val="8597C5"/>
    <a:srgbClr val="ACB9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AC0DB4-114C-3E43-8C2F-40A26AB06A0E}" v="5" dt="2020-11-18T04:25:44.1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Világos stílus 2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0" autoAdjust="0"/>
    <p:restoredTop sz="93792" autoAdjust="0"/>
  </p:normalViewPr>
  <p:slideViewPr>
    <p:cSldViewPr snapToGrid="0">
      <p:cViewPr varScale="1">
        <p:scale>
          <a:sx n="86" d="100"/>
          <a:sy n="86" d="100"/>
        </p:scale>
        <p:origin x="514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595E7-AFA1-4829-B269-023BD2D42043}" type="datetimeFigureOut">
              <a:rPr lang="hu-HU" smtClean="0"/>
              <a:t>2020. 11. 19.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CB18A-25F7-4184-9BBD-89633B030C1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3517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E1613-E355-41DF-A9EB-2842BAFEA5F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543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F01F-2846-BD47-94C5-51B57B34C5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EFA5-E580-3641-96AD-97AD3515C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018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F01F-2846-BD47-94C5-51B57B34C5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EFA5-E580-3641-96AD-97AD3515C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740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F01F-2846-BD47-94C5-51B57B34C5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EFA5-E580-3641-96AD-97AD3515C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220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F01F-2846-BD47-94C5-51B57B34C5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EFA5-E580-3641-96AD-97AD3515C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13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F01F-2846-BD47-94C5-51B57B34C5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EFA5-E580-3641-96AD-97AD3515C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799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F01F-2846-BD47-94C5-51B57B34C5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EFA5-E580-3641-96AD-97AD3515C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071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F01F-2846-BD47-94C5-51B57B34C5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EFA5-E580-3641-96AD-97AD3515C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326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F01F-2846-BD47-94C5-51B57B34C5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EFA5-E580-3641-96AD-97AD3515C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699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F01F-2846-BD47-94C5-51B57B34C5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EFA5-E580-3641-96AD-97AD3515C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793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F01F-2846-BD47-94C5-51B57B34C5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EFA5-E580-3641-96AD-97AD3515C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72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F01F-2846-BD47-94C5-51B57B34C5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EFA5-E580-3641-96AD-97AD3515C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813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CC32F01F-2846-BD47-94C5-51B57B34C5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11/19/2020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3C44EFA5-E580-3641-96AD-97AD3515C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22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opus_ppt_bemutato eloadas_koztes oldal_mod.jpg">
            <a:extLst>
              <a:ext uri="{FF2B5EF4-FFF2-40B4-BE49-F238E27FC236}">
                <a16:creationId xmlns:a16="http://schemas.microsoft.com/office/drawing/2014/main" id="{43F0523A-C123-4625-9218-6DC216A9DCB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" y="-1"/>
            <a:ext cx="12202731" cy="6858000"/>
          </a:xfrm>
          <a:prstGeom prst="rect">
            <a:avLst/>
          </a:prstGeom>
        </p:spPr>
      </p:pic>
      <p:pic>
        <p:nvPicPr>
          <p:cNvPr id="8" name="Kép 7" descr="opus_bemutato eloadas_kezdooldal_opussimplex logo.png">
            <a:extLst>
              <a:ext uri="{FF2B5EF4-FFF2-40B4-BE49-F238E27FC236}">
                <a16:creationId xmlns:a16="http://schemas.microsoft.com/office/drawing/2014/main" id="{90AC8721-8E9E-467C-A4AE-A53AFB83BE8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74744" y="369753"/>
            <a:ext cx="2867445" cy="6590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13C7FF2-AD5D-46D7-833D-6FA72CE38CE9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565" y="380228"/>
            <a:ext cx="2067963" cy="554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283E6161-467E-407F-B36F-70CF523267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2C9D2F9-7399-4B77-8D29-81A2DF6F2BED}"/>
              </a:ext>
            </a:extLst>
          </p:cNvPr>
          <p:cNvSpPr txBox="1">
            <a:spLocks/>
          </p:cNvSpPr>
          <p:nvPr/>
        </p:nvSpPr>
        <p:spPr>
          <a:xfrm>
            <a:off x="3163236" y="2245079"/>
            <a:ext cx="7989685" cy="2367840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3733" b="1" i="1" dirty="0">
                <a:latin typeface="Calibri" charset="0"/>
                <a:ea typeface="Calibri" charset="0"/>
                <a:cs typeface="Calibri" charset="0"/>
              </a:rPr>
              <a:t>COVID-</a:t>
            </a:r>
            <a:r>
              <a:rPr lang="hu-HU" sz="3733" b="1" i="1" dirty="0" err="1">
                <a:latin typeface="Calibri" charset="0"/>
                <a:ea typeface="Calibri" charset="0"/>
                <a:cs typeface="Calibri" charset="0"/>
              </a:rPr>
              <a:t>ról</a:t>
            </a:r>
            <a:r>
              <a:rPr lang="hu-HU" sz="3733" b="1" i="1" dirty="0">
                <a:latin typeface="Calibri" charset="0"/>
                <a:ea typeface="Calibri" charset="0"/>
                <a:cs typeface="Calibri" charset="0"/>
              </a:rPr>
              <a:t> a HR-nek</a:t>
            </a:r>
            <a:endParaRPr lang="hu-HU" sz="3733" b="1" dirty="0">
              <a:latin typeface="Calibri" charset="0"/>
              <a:ea typeface="Calibri" charset="0"/>
              <a:cs typeface="Calibri" charset="0"/>
            </a:endParaRPr>
          </a:p>
          <a:p>
            <a:pPr algn="l"/>
            <a:endParaRPr lang="hu-HU" sz="3733" b="1" dirty="0">
              <a:latin typeface="Calibri" charset="0"/>
              <a:ea typeface="Calibri" charset="0"/>
              <a:cs typeface="Calibri" charset="0"/>
            </a:endParaRPr>
          </a:p>
          <a:p>
            <a:pPr algn="l"/>
            <a:r>
              <a:rPr lang="hu-HU" sz="3800" b="1" dirty="0">
                <a:latin typeface="Calibri" charset="0"/>
                <a:cs typeface="Calibri" charset="0"/>
              </a:rPr>
              <a:t>Adatkezelési kérdések</a:t>
            </a:r>
          </a:p>
        </p:txBody>
      </p:sp>
    </p:spTree>
    <p:extLst>
      <p:ext uri="{BB962C8B-B14F-4D97-AF65-F5344CB8AC3E}">
        <p14:creationId xmlns:p14="http://schemas.microsoft.com/office/powerpoint/2010/main" val="129490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195"/>
    </mc:Choice>
    <mc:Fallback xmlns="">
      <p:transition spd="slow" advTm="371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opus_ppt_bemutato eloadas_koztes oldal_mo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3249724" y="1473444"/>
            <a:ext cx="60421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b="1" dirty="0">
              <a:effectLst/>
              <a:ea typeface="Calibri" panose="020F0502020204030204" pitchFamily="34" charset="0"/>
            </a:endParaRPr>
          </a:p>
          <a:p>
            <a:r>
              <a:rPr lang="hu-HU" sz="2000" dirty="0">
                <a:effectLst/>
                <a:ea typeface="Calibri" panose="020F0502020204030204" pitchFamily="34" charset="0"/>
              </a:rPr>
              <a:t>4.1. Vírusfertőzöttséggel kapcsolatos adatok kezelése</a:t>
            </a:r>
          </a:p>
          <a:p>
            <a:endParaRPr lang="hu-HU" sz="2000" dirty="0">
              <a:effectLst/>
              <a:ea typeface="Calibri" panose="020F0502020204030204" pitchFamily="34" charset="0"/>
            </a:endParaRPr>
          </a:p>
          <a:p>
            <a:r>
              <a:rPr lang="hu-HU" sz="2000" dirty="0">
                <a:effectLst/>
                <a:ea typeface="Calibri" panose="020F0502020204030204" pitchFamily="34" charset="0"/>
              </a:rPr>
              <a:t>4.2. Az otthoni munkavégzéssel kapcsolatos adatkezelés</a:t>
            </a:r>
          </a:p>
          <a:p>
            <a:endParaRPr lang="hu-HU" sz="2000" dirty="0">
              <a:effectLst/>
              <a:ea typeface="Calibri" panose="020F0502020204030204" pitchFamily="34" charset="0"/>
            </a:endParaRPr>
          </a:p>
          <a:p>
            <a:r>
              <a:rPr lang="hu-HU" sz="2000" dirty="0">
                <a:effectLst/>
                <a:ea typeface="Calibri" panose="020F0502020204030204" pitchFamily="34" charset="0"/>
              </a:rPr>
              <a:t>4.3. A belső dokumentáció kiegészítése </a:t>
            </a:r>
          </a:p>
          <a:p>
            <a:endParaRPr lang="hu-HU" sz="2000" dirty="0">
              <a:effectLst/>
              <a:ea typeface="Calibri" panose="020F0502020204030204" pitchFamily="34" charset="0"/>
            </a:endParaRPr>
          </a:p>
          <a:p>
            <a:r>
              <a:rPr lang="hu-HU" sz="2000" dirty="0">
                <a:effectLst/>
                <a:ea typeface="Calibri" panose="020F0502020204030204" pitchFamily="34" charset="0"/>
              </a:rPr>
              <a:t>4.4. A munkavállaló érintetti jogai 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3249724" y="906740"/>
            <a:ext cx="5831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latin typeface="Constantia" panose="02030602050306030303" pitchFamily="18" charset="0"/>
              </a:rPr>
              <a:t>Miről lesz szó?</a:t>
            </a:r>
          </a:p>
        </p:txBody>
      </p:sp>
      <p:pic>
        <p:nvPicPr>
          <p:cNvPr id="3" name="Kép 11" descr="opus_bemutato eloadas_kezdooldal_opussimplex logo.png">
            <a:extLst>
              <a:ext uri="{FF2B5EF4-FFF2-40B4-BE49-F238E27FC236}">
                <a16:creationId xmlns:a16="http://schemas.microsoft.com/office/drawing/2014/main" id="{737DA10B-B280-40F0-82D0-93699C9DC9E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04651" y="380229"/>
            <a:ext cx="2261529" cy="5212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27C85B-B8DC-4141-89DC-A4249155749F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308" y="380229"/>
            <a:ext cx="1760220" cy="464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678886B0-A268-4E06-9181-8862994014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839"/>
    </mc:Choice>
    <mc:Fallback xmlns="">
      <p:transition spd="slow" advTm="458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78192A4B9A4A154B917409B8E6D96ED1" ma:contentTypeVersion="0" ma:contentTypeDescription="Új dokumentum létrehozása." ma:contentTypeScope="" ma:versionID="c5f29d396068cc82c387029e5a31c21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272c3706e31d85aa278778a1025862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2D65CC-F036-4274-B0EB-7543B3E26B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0CA6DD-C519-403A-994A-FD9B1F631DB4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391A014-5B49-41D6-A53A-19B6E6A662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Osztalék</Template>
  <TotalTime>6487</TotalTime>
  <Words>361</Words>
  <Application>Microsoft Office PowerPoint</Application>
  <PresentationFormat>Widescreen</PresentationFormat>
  <Paragraphs>80</Paragraphs>
  <Slides>2</Slides>
  <Notes>1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Péter Tóth</dc:creator>
  <cp:lastModifiedBy>Kézdi, Katalin</cp:lastModifiedBy>
  <cp:revision>318</cp:revision>
  <cp:lastPrinted>2018-10-03T17:32:43Z</cp:lastPrinted>
  <dcterms:created xsi:type="dcterms:W3CDTF">2018-04-21T07:15:21Z</dcterms:created>
  <dcterms:modified xsi:type="dcterms:W3CDTF">2020-11-19T16:45:21Z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0x01010078192A4B9A4A154B917409B8E6D96ED1</vt:lpwstr>
  </property>
</Properties>
</file>