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4"/>
  </p:sldMasterIdLst>
  <p:notesMasterIdLst>
    <p:notesMasterId r:id="rId7"/>
  </p:notesMasterIdLst>
  <p:sldIdLst>
    <p:sldId id="386" r:id="rId5"/>
    <p:sldId id="259" r:id="rId6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éter Tóth" initials="PT" lastIdx="3" clrIdx="0"/>
  <p:cmAuthor id="2" name="Nobilis Benedek" initials="NB" lastIdx="0" clrIdx="1"/>
  <p:cmAuthor id="4" name="Horváth Katalin" initials="HK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00"/>
    <a:srgbClr val="F00000"/>
    <a:srgbClr val="EEFCFC"/>
    <a:srgbClr val="7A8EC0"/>
    <a:srgbClr val="BBC6DF"/>
    <a:srgbClr val="DAE0EE"/>
    <a:srgbClr val="E0E5F0"/>
    <a:srgbClr val="8597C5"/>
    <a:srgbClr val="ACB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3792" autoAdjust="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595E7-AFA1-4829-B269-023BD2D42043}" type="datetimeFigureOut">
              <a:rPr lang="hu-HU" smtClean="0"/>
              <a:t>2020. 11. 15.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B18A-25F7-4184-9BBD-89633B030C1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51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E1613-E355-41DF-A9EB-2842BAFEA5F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4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1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2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1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9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7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2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9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9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7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1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C32F01F-2846-BD47-94C5-51B57B34C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C44EFA5-E580-3641-96AD-97AD3515C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2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opus_ppt_bemutato eloadas_koztes oldal_mod.jpg">
            <a:extLst>
              <a:ext uri="{FF2B5EF4-FFF2-40B4-BE49-F238E27FC236}">
                <a16:creationId xmlns:a16="http://schemas.microsoft.com/office/drawing/2014/main" id="{43F0523A-C123-4625-9218-6DC216A9DCB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-1"/>
            <a:ext cx="12202731" cy="6858000"/>
          </a:xfrm>
          <a:prstGeom prst="rect">
            <a:avLst/>
          </a:prstGeom>
        </p:spPr>
      </p:pic>
      <p:pic>
        <p:nvPicPr>
          <p:cNvPr id="25" name="Hang 24">
            <a:hlinkClick r:id="" action="ppaction://media"/>
            <a:extLst>
              <a:ext uri="{FF2B5EF4-FFF2-40B4-BE49-F238E27FC236}">
                <a16:creationId xmlns:a16="http://schemas.microsoft.com/office/drawing/2014/main" id="{E09B7FFD-BDC5-437E-90F8-A0B54D70C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FDB7FF0-644B-4826-8ABB-63DA223B8DC3}"/>
              </a:ext>
            </a:extLst>
          </p:cNvPr>
          <p:cNvSpPr txBox="1">
            <a:spLocks/>
          </p:cNvSpPr>
          <p:nvPr/>
        </p:nvSpPr>
        <p:spPr>
          <a:xfrm>
            <a:off x="3163236" y="2245079"/>
            <a:ext cx="7989685" cy="2367840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733" b="1" i="1" dirty="0">
                <a:latin typeface="Calibri" charset="0"/>
                <a:ea typeface="Calibri" charset="0"/>
                <a:cs typeface="Calibri" charset="0"/>
              </a:rPr>
              <a:t>COVID-</a:t>
            </a:r>
            <a:r>
              <a:rPr lang="hu-HU" sz="3733" b="1" i="1" dirty="0" err="1">
                <a:latin typeface="Calibri" charset="0"/>
                <a:ea typeface="Calibri" charset="0"/>
                <a:cs typeface="Calibri" charset="0"/>
              </a:rPr>
              <a:t>ról</a:t>
            </a:r>
            <a:r>
              <a:rPr lang="hu-HU" sz="3733" b="1" i="1" dirty="0">
                <a:latin typeface="Calibri" charset="0"/>
                <a:ea typeface="Calibri" charset="0"/>
                <a:cs typeface="Calibri" charset="0"/>
              </a:rPr>
              <a:t> a HR-nek</a:t>
            </a:r>
            <a:endParaRPr lang="hu-HU" sz="3733" b="1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endParaRPr lang="hu-HU" sz="3733" b="1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hu-HU" sz="3800" b="1" dirty="0">
                <a:latin typeface="Calibri" charset="0"/>
                <a:cs typeface="Calibri" charset="0"/>
              </a:rPr>
              <a:t>Mit tegyünk, ha kapcsolatba kerültünk a vírussal?</a:t>
            </a:r>
          </a:p>
        </p:txBody>
      </p:sp>
      <p:pic>
        <p:nvPicPr>
          <p:cNvPr id="5" name="Kép 4" descr="opus_bemutato eloadas_kezdooldal_opussimplex logo.png">
            <a:extLst>
              <a:ext uri="{FF2B5EF4-FFF2-40B4-BE49-F238E27FC236}">
                <a16:creationId xmlns:a16="http://schemas.microsoft.com/office/drawing/2014/main" id="{6C84A339-C25F-40DA-93CB-CF485445974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4744" y="369753"/>
            <a:ext cx="2867445" cy="659063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80529F65-00E0-4D4D-B3FC-1394B7CD79C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65" y="380228"/>
            <a:ext cx="2067963" cy="554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9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81"/>
    </mc:Choice>
    <mc:Fallback xmlns="">
      <p:transition spd="slow" advTm="32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opus_ppt_bemutato eloadas_koztes oldal_m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299902" y="1744456"/>
            <a:ext cx="6155397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rgbClr val="638C1C"/>
              </a:buClr>
              <a:buSzPct val="120000"/>
            </a:pPr>
            <a:r>
              <a:rPr lang="hu-HU" sz="2000" dirty="0"/>
              <a:t>1.1. Fertőzött kontaktszemélye lett a munkavállaló </a:t>
            </a:r>
          </a:p>
          <a:p>
            <a:pPr>
              <a:spcAft>
                <a:spcPts val="800"/>
              </a:spcAft>
              <a:buClr>
                <a:srgbClr val="638C1C"/>
              </a:buClr>
              <a:buSzPct val="120000"/>
            </a:pPr>
            <a:r>
              <a:rPr lang="hu-HU" sz="2000" dirty="0"/>
              <a:t>1.2. A munkavállaló családtagja lett fertőzött/került karanténba </a:t>
            </a:r>
          </a:p>
          <a:p>
            <a:pPr>
              <a:spcAft>
                <a:spcPts val="800"/>
              </a:spcAft>
              <a:buClr>
                <a:srgbClr val="638C1C"/>
              </a:buClr>
              <a:buSzPct val="120000"/>
            </a:pPr>
            <a:r>
              <a:rPr lang="hu-HU" sz="2000" dirty="0"/>
              <a:t>1.3. A munkavállaló lett fertőzött/került karanténba </a:t>
            </a:r>
          </a:p>
          <a:p>
            <a:pPr>
              <a:spcAft>
                <a:spcPts val="800"/>
              </a:spcAft>
              <a:buClr>
                <a:srgbClr val="638C1C"/>
              </a:buClr>
              <a:buSzPct val="120000"/>
            </a:pPr>
            <a:r>
              <a:rPr lang="hu-HU" sz="2000" dirty="0"/>
              <a:t>1.4. Munkaszervezési megoldások a COVID alatt </a:t>
            </a:r>
          </a:p>
          <a:p>
            <a:pPr>
              <a:spcAft>
                <a:spcPts val="800"/>
              </a:spcAft>
              <a:buClr>
                <a:srgbClr val="638C1C"/>
              </a:buClr>
              <a:buSzPct val="120000"/>
            </a:pPr>
            <a:r>
              <a:rPr lang="hu-HU" sz="2000" dirty="0"/>
              <a:t>1.5. Hogyan ellenőrizhető a munkavállaló fertőzöttsége? </a:t>
            </a:r>
          </a:p>
          <a:p>
            <a:pPr>
              <a:spcAft>
                <a:spcPts val="800"/>
              </a:spcAft>
              <a:buClr>
                <a:srgbClr val="638C1C"/>
              </a:buClr>
              <a:buSzPct val="120000"/>
            </a:pPr>
            <a:r>
              <a:rPr lang="hu-HU" sz="2000" dirty="0"/>
              <a:t>1.6. BCP és járványügyi szabályozás</a:t>
            </a:r>
          </a:p>
        </p:txBody>
      </p:sp>
      <p:pic>
        <p:nvPicPr>
          <p:cNvPr id="21" name="Hang 20">
            <a:hlinkClick r:id="" action="ppaction://media"/>
            <a:extLst>
              <a:ext uri="{FF2B5EF4-FFF2-40B4-BE49-F238E27FC236}">
                <a16:creationId xmlns:a16="http://schemas.microsoft.com/office/drawing/2014/main" id="{183BC19A-312F-4A52-8456-AE377E551C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6EAE169F-2F2E-4743-969B-00766C76E7AD}"/>
              </a:ext>
            </a:extLst>
          </p:cNvPr>
          <p:cNvSpPr txBox="1"/>
          <p:nvPr/>
        </p:nvSpPr>
        <p:spPr>
          <a:xfrm>
            <a:off x="3299902" y="817971"/>
            <a:ext cx="583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Constantia" panose="02030602050306030303" pitchFamily="18" charset="0"/>
              </a:rPr>
              <a:t>Miről lesz szó?</a:t>
            </a:r>
          </a:p>
        </p:txBody>
      </p:sp>
      <p:pic>
        <p:nvPicPr>
          <p:cNvPr id="4" name="Kép 3" descr="opus_bemutato eloadas_kezdooldal_opussimplex logo.png">
            <a:extLst>
              <a:ext uri="{FF2B5EF4-FFF2-40B4-BE49-F238E27FC236}">
                <a16:creationId xmlns:a16="http://schemas.microsoft.com/office/drawing/2014/main" id="{F192FD2B-5330-40C4-82B6-4114DCFE6D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73038" y="353151"/>
            <a:ext cx="2271111" cy="5220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D3C7559-F0B9-4261-B61A-A7BAACCF8F9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55" y="353151"/>
            <a:ext cx="1760220" cy="464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99"/>
    </mc:Choice>
    <mc:Fallback xmlns="">
      <p:transition spd="slow" advTm="74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8192A4B9A4A154B917409B8E6D96ED1" ma:contentTypeVersion="0" ma:contentTypeDescription="Új dokumentum létrehozása." ma:contentTypeScope="" ma:versionID="c5f29d396068cc82c387029e5a31c2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72c3706e31d85aa278778a102586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2D65CC-F036-4274-B0EB-7543B3E26B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91A014-5B49-41D6-A53A-19B6E6A66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10CA6DD-C519-403A-994A-FD9B1F631DB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Osztalék</Template>
  <TotalTime>6608</TotalTime>
  <Words>64</Words>
  <Application>Microsoft Office PowerPoint</Application>
  <PresentationFormat>Szélesvásznú</PresentationFormat>
  <Paragraphs>11</Paragraphs>
  <Slides>2</Slides>
  <Notes>1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Constantia</vt:lpstr>
      <vt:lpstr>Office Theme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Péter Tóth</dc:creator>
  <cp:lastModifiedBy>Kézdi, Katalin</cp:lastModifiedBy>
  <cp:revision>313</cp:revision>
  <cp:lastPrinted>2018-10-03T17:32:43Z</cp:lastPrinted>
  <dcterms:created xsi:type="dcterms:W3CDTF">2018-04-21T07:15:21Z</dcterms:created>
  <dcterms:modified xsi:type="dcterms:W3CDTF">2020-11-15T16:40:25Z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0x01010078192A4B9A4A154B917409B8E6D96ED1</vt:lpwstr>
  </property>
</Properties>
</file>